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0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2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90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0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6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6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8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DB13DA-7D0A-46FF-8CA7-75BD8E2F4D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387C9C2-F794-4444-90C6-DD1581C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03E8C-F1C3-4154-8E2C-5A719C1C0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4" t="39461" r="16810" b="14376"/>
          <a:stretch/>
        </p:blipFill>
        <p:spPr>
          <a:xfrm>
            <a:off x="806116" y="469232"/>
            <a:ext cx="10407316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FCC2A-8AB9-4DAE-B85C-886612540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80" t="37143" r="16273" b="11581"/>
          <a:stretch/>
        </p:blipFill>
        <p:spPr>
          <a:xfrm>
            <a:off x="810000" y="2273968"/>
            <a:ext cx="10571998" cy="37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7D82E2-DE9C-48B3-A235-98428D070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67" t="19279" r="16646" b="38046"/>
          <a:stretch/>
        </p:blipFill>
        <p:spPr>
          <a:xfrm>
            <a:off x="1239253" y="2310063"/>
            <a:ext cx="8734925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0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31626-7388-4186-A910-A881354AC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8" t="41443" r="15343" b="4635"/>
          <a:stretch/>
        </p:blipFill>
        <p:spPr>
          <a:xfrm>
            <a:off x="950495" y="2334126"/>
            <a:ext cx="10571998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3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Jenkins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A6C6FC-7804-44F2-B779-05917815D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27" t="35455" r="16447" b="10066"/>
          <a:stretch/>
        </p:blipFill>
        <p:spPr>
          <a:xfrm>
            <a:off x="589547" y="2466473"/>
            <a:ext cx="10571998" cy="3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Jenkins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68022-4625-448C-9CFE-FAB2A69D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80" t="29534" r="16459" b="13235"/>
          <a:stretch/>
        </p:blipFill>
        <p:spPr>
          <a:xfrm>
            <a:off x="1191125" y="1973178"/>
            <a:ext cx="9877927" cy="4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35CD78-1341-490D-9786-B6CF3911F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1" t="20603" r="17018" b="27791"/>
          <a:stretch/>
        </p:blipFill>
        <p:spPr>
          <a:xfrm>
            <a:off x="1876927" y="2791326"/>
            <a:ext cx="6809874" cy="32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Jenkins on AWS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160CB-83C0-4184-8268-EB947118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7" t="33174" r="16832" b="10866"/>
          <a:stretch/>
        </p:blipFill>
        <p:spPr>
          <a:xfrm>
            <a:off x="1335505" y="2370221"/>
            <a:ext cx="10046493" cy="40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2764CA-CE2E-4206-B578-AB1A9EE5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66" t="18617" r="16832" b="27460"/>
          <a:stretch/>
        </p:blipFill>
        <p:spPr>
          <a:xfrm>
            <a:off x="1227221" y="2382254"/>
            <a:ext cx="9926053" cy="36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2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DE517E-5C23-4791-A114-A5D16C464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22" t="23249" r="14784" b="17536"/>
          <a:stretch/>
        </p:blipFill>
        <p:spPr>
          <a:xfrm>
            <a:off x="1395664" y="2454442"/>
            <a:ext cx="9986334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D2D9CE-2452-4DDA-A568-CF75BF028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09" t="30527" r="15158" b="10588"/>
          <a:stretch/>
        </p:blipFill>
        <p:spPr>
          <a:xfrm>
            <a:off x="1335505" y="2261937"/>
            <a:ext cx="10046493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327F8-52E6-43D3-8B70-78CE31F5E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84" t="29535" r="15483" b="19520"/>
          <a:stretch/>
        </p:blipFill>
        <p:spPr>
          <a:xfrm>
            <a:off x="2177716" y="2177716"/>
            <a:ext cx="9011652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EA33B5-0DE9-493E-BE4B-A2B37F09B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2" t="18948" r="16459" b="40359"/>
          <a:stretch/>
        </p:blipFill>
        <p:spPr>
          <a:xfrm>
            <a:off x="962526" y="2911642"/>
            <a:ext cx="10010273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0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Nodes on Jenkins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54BAF-0FF6-4958-9044-9658AC435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3" t="36150" r="15158" b="10919"/>
          <a:stretch/>
        </p:blipFill>
        <p:spPr>
          <a:xfrm>
            <a:off x="810001" y="2586789"/>
            <a:ext cx="9428874" cy="35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3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err="1"/>
              <a:t>Intergration</a:t>
            </a:r>
            <a:r>
              <a:rPr lang="en-US" dirty="0"/>
              <a:t> with DevOps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D10D6-33F9-43DF-B556-4380DFCC0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79" t="24903" r="17018" b="26798"/>
          <a:stretch/>
        </p:blipFill>
        <p:spPr>
          <a:xfrm>
            <a:off x="1431758" y="2466474"/>
            <a:ext cx="9312442" cy="35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0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err="1"/>
              <a:t>Intergration</a:t>
            </a:r>
            <a:r>
              <a:rPr lang="en-US" dirty="0"/>
              <a:t> with DevOps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0D228-689A-45F8-B5FC-C797C486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96" t="37474" r="15716" b="6616"/>
          <a:stretch/>
        </p:blipFill>
        <p:spPr>
          <a:xfrm>
            <a:off x="1503947" y="2298032"/>
            <a:ext cx="9492915" cy="41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98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61E3-CA50-4699-932B-25AF68E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err="1"/>
              <a:t>Intergration</a:t>
            </a:r>
            <a:r>
              <a:rPr lang="en-US" dirty="0"/>
              <a:t> with DevOps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7B85B-7E26-4387-A25D-82041E2A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4" t="33173" r="15529" b="11581"/>
          <a:stretch/>
        </p:blipFill>
        <p:spPr>
          <a:xfrm>
            <a:off x="1191127" y="2430380"/>
            <a:ext cx="9877926" cy="39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C56C-104A-4E08-A93B-9414911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err="1"/>
              <a:t>Intergration</a:t>
            </a:r>
            <a:r>
              <a:rPr lang="en-US" dirty="0"/>
              <a:t> with DevOps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A93-33F2-4A4B-9C50-C36E55F48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4" t="29811" r="15529" b="13237"/>
          <a:stretch/>
        </p:blipFill>
        <p:spPr>
          <a:xfrm>
            <a:off x="1118937" y="2334126"/>
            <a:ext cx="9649325" cy="3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C56C-104A-4E08-A93B-9414911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err="1"/>
              <a:t>Intergration</a:t>
            </a:r>
            <a:r>
              <a:rPr lang="en-US" dirty="0"/>
              <a:t> with DevOps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63C938-F59E-46EA-B8A7-99D99D840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1" t="36481" r="15529" b="8604"/>
          <a:stretch/>
        </p:blipFill>
        <p:spPr>
          <a:xfrm>
            <a:off x="1082842" y="2237874"/>
            <a:ext cx="10299155" cy="41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BD5B76-7462-4BEA-BC7F-015EB14E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2" t="20271" r="15343" b="22828"/>
          <a:stretch/>
        </p:blipFill>
        <p:spPr>
          <a:xfrm>
            <a:off x="1528011" y="2887579"/>
            <a:ext cx="9384631" cy="31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8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C56C-104A-4E08-A93B-9414911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CI/CD Pipelines?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D4D031-7479-4FF8-9F6B-0461B17A9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09" t="25823" r="16459" b="15283"/>
          <a:stretch/>
        </p:blipFill>
        <p:spPr>
          <a:xfrm>
            <a:off x="1070812" y="2538663"/>
            <a:ext cx="10311186" cy="3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C56C-104A-4E08-A93B-9414911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CI/CD Pipelines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329DA-4967-4E22-B565-78100243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4" t="34497" r="16273" b="8934"/>
          <a:stretch/>
        </p:blipFill>
        <p:spPr>
          <a:xfrm>
            <a:off x="810000" y="2478505"/>
            <a:ext cx="10210926" cy="3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9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59EE0-4F0C-479C-8D96-57747F12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24" t="25622" r="18506" b="37326"/>
          <a:stretch/>
        </p:blipFill>
        <p:spPr>
          <a:xfrm>
            <a:off x="2334128" y="2442410"/>
            <a:ext cx="6643436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0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A1EE3-DD0D-45A0-8342-741258AF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81" t="33173" r="15529" b="21505"/>
          <a:stretch/>
        </p:blipFill>
        <p:spPr>
          <a:xfrm>
            <a:off x="1275348" y="2538663"/>
            <a:ext cx="10274967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14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C4CE0-F4D2-4FAF-B2EA-56632CFA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74" y="464234"/>
            <a:ext cx="9861451" cy="58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16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F8E313-88DF-4779-B514-6E87958DB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79" t="24986" r="15343" b="19076"/>
          <a:stretch/>
        </p:blipFill>
        <p:spPr>
          <a:xfrm>
            <a:off x="1295400" y="445168"/>
            <a:ext cx="9601200" cy="60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F55627-B631-4273-81C6-1D6DF4D1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66" t="30528" r="16273" b="22166"/>
          <a:stretch/>
        </p:blipFill>
        <p:spPr>
          <a:xfrm>
            <a:off x="926432" y="2273968"/>
            <a:ext cx="9986210" cy="41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1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F9653A-6558-400C-B270-A32FFA0A9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8" t="35489" r="15343" b="8272"/>
          <a:stretch/>
        </p:blipFill>
        <p:spPr>
          <a:xfrm>
            <a:off x="810000" y="2273968"/>
            <a:ext cx="10295147" cy="41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A2E67A-06A9-464E-B87A-0898E71FA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8" t="30858" r="16087" b="10258"/>
          <a:stretch/>
        </p:blipFill>
        <p:spPr>
          <a:xfrm>
            <a:off x="1287379" y="2394284"/>
            <a:ext cx="9889958" cy="40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Problems Before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  <a:endParaRPr lang="en-US" b="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7748D-7347-4328-9882-17EB1FBE3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54" t="39128" r="15343" b="10258"/>
          <a:stretch/>
        </p:blipFill>
        <p:spPr>
          <a:xfrm>
            <a:off x="1479883" y="2418347"/>
            <a:ext cx="9408695" cy="38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61630-857E-4CC8-A0C2-A7BD79C25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2" t="30858" r="17575" b="26798"/>
          <a:stretch/>
        </p:blipFill>
        <p:spPr>
          <a:xfrm>
            <a:off x="830180" y="2502567"/>
            <a:ext cx="9974178" cy="3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3101-8B50-4C90-A98D-CFEE255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Continous</a:t>
            </a:r>
            <a:r>
              <a:rPr lang="en-US" dirty="0"/>
              <a:t> Integration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C4EA17-7F4B-4ADC-9D4D-AC4660181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29866" r="16088" b="13896"/>
          <a:stretch/>
        </p:blipFill>
        <p:spPr>
          <a:xfrm>
            <a:off x="810000" y="2213812"/>
            <a:ext cx="10138737" cy="41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37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111</TotalTime>
  <Words>85</Words>
  <Application>Microsoft Office PowerPoint</Application>
  <PresentationFormat>Widescreen</PresentationFormat>
  <Paragraphs>22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Century Gothic</vt:lpstr>
      <vt:lpstr>Wingdings 2</vt:lpstr>
      <vt:lpstr>Quotable</vt:lpstr>
      <vt:lpstr>PowerPoint Presentation</vt:lpstr>
      <vt:lpstr>AGENDA</vt:lpstr>
      <vt:lpstr>PowerPoint Presentation</vt:lpstr>
      <vt:lpstr>Before Continous Integration</vt:lpstr>
      <vt:lpstr>Before Continous Integration</vt:lpstr>
      <vt:lpstr>Before Continous Integration</vt:lpstr>
      <vt:lpstr> Problems Before Continous Integration</vt:lpstr>
      <vt:lpstr>PowerPoint Presentation</vt:lpstr>
      <vt:lpstr>What is Continous Integration</vt:lpstr>
      <vt:lpstr>Advantages of Continous Integration</vt:lpstr>
      <vt:lpstr>PowerPoint Presentation</vt:lpstr>
      <vt:lpstr>What is Jenkins?</vt:lpstr>
      <vt:lpstr>Features of Jenkins</vt:lpstr>
      <vt:lpstr>Advantages of Jenkins</vt:lpstr>
      <vt:lpstr>PowerPoint Presentation</vt:lpstr>
      <vt:lpstr>Installing Jenkins on AWS</vt:lpstr>
      <vt:lpstr>PowerPoint Presentation</vt:lpstr>
      <vt:lpstr>Jenkins Architecture</vt:lpstr>
      <vt:lpstr>Jenkins Architecture</vt:lpstr>
      <vt:lpstr>Jenkins Architecture</vt:lpstr>
      <vt:lpstr>Managing Nodes on Jenkins</vt:lpstr>
      <vt:lpstr>Jenkins Intergration with DevOps Tools</vt:lpstr>
      <vt:lpstr>Jenkins Intergration with DevOps Tools</vt:lpstr>
      <vt:lpstr>Jenkins Intergration with DevOps Tools</vt:lpstr>
      <vt:lpstr>Jenkins Intergration with DevOps Tools</vt:lpstr>
      <vt:lpstr>Jenkins Intergration with DevOps Tools</vt:lpstr>
      <vt:lpstr>PowerPoint Presentation</vt:lpstr>
      <vt:lpstr>What are CI/CD Pipelines?</vt:lpstr>
      <vt:lpstr>What are CI/CD Pipelines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Sapphire</dc:creator>
  <cp:lastModifiedBy>User</cp:lastModifiedBy>
  <cp:revision>8</cp:revision>
  <dcterms:created xsi:type="dcterms:W3CDTF">2021-07-22T06:52:03Z</dcterms:created>
  <dcterms:modified xsi:type="dcterms:W3CDTF">2022-05-24T07:46:57Z</dcterms:modified>
</cp:coreProperties>
</file>